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311" r:id="rId2"/>
    <p:sldId id="312" r:id="rId3"/>
    <p:sldId id="278" r:id="rId4"/>
    <p:sldId id="276" r:id="rId5"/>
    <p:sldId id="279" r:id="rId6"/>
    <p:sldId id="280" r:id="rId7"/>
  </p:sldIdLst>
  <p:sldSz cx="12192000" cy="6858000"/>
  <p:notesSz cx="6858000" cy="9144000"/>
  <p:defaultTextStyle>
    <a:defPPr>
      <a:defRPr lang="fr-F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398A"/>
    <a:srgbClr val="5B8A2E"/>
    <a:srgbClr val="502480"/>
    <a:srgbClr val="2794A1"/>
    <a:srgbClr val="EDA131"/>
    <a:srgbClr val="16386F"/>
    <a:srgbClr val="C402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3140" autoAdjust="0"/>
    <p:restoredTop sz="95766" autoAdjust="0"/>
  </p:normalViewPr>
  <p:slideViewPr>
    <p:cSldViewPr snapToGrid="0">
      <p:cViewPr>
        <p:scale>
          <a:sx n="116" d="100"/>
          <a:sy n="116" d="100"/>
        </p:scale>
        <p:origin x="139" y="283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B0041-BD62-9346-A0E7-B74CE97804BC}" type="datetimeFigureOut">
              <a:rPr lang="fr-FR" smtClean="0"/>
              <a:t>24/05/2017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3357AE-65A9-B146-999E-7EB9C69831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6570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7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1"/>
            <a:ext cx="2666556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/>
          </a:p>
        </p:txBody>
      </p:sp>
      <p:pic>
        <p:nvPicPr>
          <p:cNvPr id="6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1436688"/>
            <a:ext cx="1595438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 descr="Equipe SMAC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63" y="230188"/>
            <a:ext cx="582612" cy="484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0" descr="http://intranet.irit.fr/IMG/png/LOGO_IRIT_2015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488" y="860425"/>
            <a:ext cx="2038350" cy="38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3064934" y="1696452"/>
            <a:ext cx="8954614" cy="178493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3064934" y="3711543"/>
            <a:ext cx="8954613" cy="1466296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9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3754438" y="6284913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247BF1-825C-4F0E-9B2C-6F4B14C8D72E}" type="datetimeFigureOut">
              <a:rPr lang="fr-FR"/>
              <a:pPr>
                <a:defRPr/>
              </a:pPr>
              <a:t>24/05/2017</a:t>
            </a:fld>
            <a:endParaRPr lang="fr-FR"/>
          </a:p>
        </p:txBody>
      </p:sp>
      <p:sp>
        <p:nvSpPr>
          <p:cNvPr id="10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6650038" y="6299200"/>
            <a:ext cx="3167062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1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109325" y="6284913"/>
            <a:ext cx="909638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92AC6F-CCEE-4A52-8207-C4745D150698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09151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 2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34364"/>
            <a:ext cx="5629275" cy="1885950"/>
          </a:xfrm>
          <a:prstGeom prst="rect">
            <a:avLst/>
          </a:prstGeom>
        </p:spPr>
      </p:pic>
      <p:pic>
        <p:nvPicPr>
          <p:cNvPr id="22" name="Image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42489" y="5710818"/>
            <a:ext cx="9553575" cy="1162050"/>
          </a:xfrm>
          <a:prstGeom prst="rect">
            <a:avLst/>
          </a:prstGeom>
        </p:spPr>
      </p:pic>
      <p:pic>
        <p:nvPicPr>
          <p:cNvPr id="15" name="Image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750" y="515938"/>
            <a:ext cx="1106488" cy="360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6" name="Groupe 16"/>
          <p:cNvGrpSpPr>
            <a:grpSpLocks/>
          </p:cNvGrpSpPr>
          <p:nvPr/>
        </p:nvGrpSpPr>
        <p:grpSpPr bwMode="auto">
          <a:xfrm>
            <a:off x="615950" y="76200"/>
            <a:ext cx="2224088" cy="341313"/>
            <a:chOff x="644392" y="85571"/>
            <a:chExt cx="2223644" cy="341008"/>
          </a:xfrm>
        </p:grpSpPr>
        <p:pic>
          <p:nvPicPr>
            <p:cNvPr id="17" name="Picture 2" descr="Equipe SMAC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4392" y="85571"/>
              <a:ext cx="388801" cy="32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8" name="Picture 10" descr="http://intranet.irit.fr/IMG/png/LOGO_IRIT_2015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8989" y="102579"/>
              <a:ext cx="1719047" cy="32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Titre 1"/>
          <p:cNvSpPr>
            <a:spLocks noGrp="1"/>
          </p:cNvSpPr>
          <p:nvPr>
            <p:ph type="title" hasCustomPrompt="1"/>
          </p:nvPr>
        </p:nvSpPr>
        <p:spPr>
          <a:xfrm>
            <a:off x="3117182" y="365125"/>
            <a:ext cx="8369968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fr-FR" dirty="0" smtClean="0"/>
              <a:t>Plan</a:t>
            </a:r>
            <a:endParaRPr lang="fr-FR" dirty="0"/>
          </a:p>
        </p:txBody>
      </p:sp>
      <p:sp>
        <p:nvSpPr>
          <p:cNvPr id="9" name="Espace réservé du contenu 2"/>
          <p:cNvSpPr>
            <a:spLocks noGrp="1"/>
          </p:cNvSpPr>
          <p:nvPr>
            <p:ph idx="1"/>
          </p:nvPr>
        </p:nvSpPr>
        <p:spPr>
          <a:xfrm>
            <a:off x="3117182" y="1825625"/>
            <a:ext cx="8369968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19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3117850" y="635635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E0B8FC-B197-4E71-A674-1FDB2BEC311E}" type="datetimeFigureOut">
              <a:rPr lang="fr-FR"/>
              <a:pPr>
                <a:defRPr/>
              </a:pPr>
              <a:t>24/05/2017</a:t>
            </a:fld>
            <a:endParaRPr lang="fr-FR"/>
          </a:p>
        </p:txBody>
      </p:sp>
      <p:sp>
        <p:nvSpPr>
          <p:cNvPr id="20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6040438" y="6356350"/>
            <a:ext cx="2522537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fr-FR"/>
              <a:t>Formation AMAS</a:t>
            </a:r>
            <a:endParaRPr lang="fr-FR" dirty="0"/>
          </a:p>
        </p:txBody>
      </p:sp>
      <p:sp>
        <p:nvSpPr>
          <p:cNvPr id="21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743950" y="6356350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71B6ECFB-0811-48D0-9FA6-ADA53D83B3C3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59665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 2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34364"/>
            <a:ext cx="5629275" cy="1885950"/>
          </a:xfrm>
          <a:prstGeom prst="rect">
            <a:avLst/>
          </a:prstGeom>
        </p:spPr>
      </p:pic>
      <p:pic>
        <p:nvPicPr>
          <p:cNvPr id="23" name="Image 2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42489" y="5710818"/>
            <a:ext cx="9553575" cy="116205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1300" y="1882775"/>
            <a:ext cx="203200" cy="207963"/>
          </a:xfrm>
          <a:prstGeom prst="rect">
            <a:avLst/>
          </a:prstGeom>
          <a:solidFill>
            <a:srgbClr val="C40240"/>
          </a:solidFill>
          <a:ln>
            <a:solidFill>
              <a:srgbClr val="C402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241300" y="2270125"/>
            <a:ext cx="203200" cy="207963"/>
          </a:xfrm>
          <a:prstGeom prst="rect">
            <a:avLst/>
          </a:prstGeom>
          <a:solidFill>
            <a:srgbClr val="16386F"/>
          </a:solidFill>
          <a:ln>
            <a:solidFill>
              <a:srgbClr val="1638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241300" y="2659063"/>
            <a:ext cx="203200" cy="207962"/>
          </a:xfrm>
          <a:prstGeom prst="rect">
            <a:avLst/>
          </a:prstGeom>
          <a:solidFill>
            <a:srgbClr val="EDA131"/>
          </a:solidFill>
          <a:ln>
            <a:solidFill>
              <a:srgbClr val="EDA1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241300" y="3046413"/>
            <a:ext cx="203200" cy="207962"/>
          </a:xfrm>
          <a:prstGeom prst="rect">
            <a:avLst/>
          </a:prstGeom>
          <a:solidFill>
            <a:srgbClr val="2794A1"/>
          </a:solidFill>
          <a:ln>
            <a:solidFill>
              <a:srgbClr val="2794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/>
          </a:p>
        </p:txBody>
      </p:sp>
      <p:sp>
        <p:nvSpPr>
          <p:cNvPr id="12" name="Rectangle 11"/>
          <p:cNvSpPr/>
          <p:nvPr/>
        </p:nvSpPr>
        <p:spPr>
          <a:xfrm>
            <a:off x="241300" y="3433763"/>
            <a:ext cx="203200" cy="207962"/>
          </a:xfrm>
          <a:prstGeom prst="rect">
            <a:avLst/>
          </a:prstGeom>
          <a:solidFill>
            <a:srgbClr val="502480"/>
          </a:solidFill>
          <a:ln>
            <a:solidFill>
              <a:srgbClr val="502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/>
          </a:p>
        </p:txBody>
      </p:sp>
      <p:sp>
        <p:nvSpPr>
          <p:cNvPr id="13" name="Rectangle 12"/>
          <p:cNvSpPr/>
          <p:nvPr/>
        </p:nvSpPr>
        <p:spPr>
          <a:xfrm>
            <a:off x="241300" y="3822700"/>
            <a:ext cx="203200" cy="207963"/>
          </a:xfrm>
          <a:prstGeom prst="rect">
            <a:avLst/>
          </a:prstGeom>
          <a:solidFill>
            <a:srgbClr val="5B8A2E"/>
          </a:solidFill>
          <a:ln>
            <a:solidFill>
              <a:srgbClr val="5B8A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241300" y="4210050"/>
            <a:ext cx="203200" cy="207963"/>
          </a:xfrm>
          <a:prstGeom prst="rect">
            <a:avLst/>
          </a:prstGeom>
          <a:solidFill>
            <a:srgbClr val="A6398A"/>
          </a:solidFill>
          <a:ln>
            <a:solidFill>
              <a:srgbClr val="A639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/>
          </a:p>
        </p:txBody>
      </p:sp>
      <p:pic>
        <p:nvPicPr>
          <p:cNvPr id="15" name="Image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750" y="515938"/>
            <a:ext cx="1106488" cy="360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6" name="Groupe 16"/>
          <p:cNvGrpSpPr>
            <a:grpSpLocks/>
          </p:cNvGrpSpPr>
          <p:nvPr/>
        </p:nvGrpSpPr>
        <p:grpSpPr bwMode="auto">
          <a:xfrm>
            <a:off x="615950" y="76200"/>
            <a:ext cx="2224088" cy="341313"/>
            <a:chOff x="644392" y="85571"/>
            <a:chExt cx="2223644" cy="341008"/>
          </a:xfrm>
        </p:grpSpPr>
        <p:pic>
          <p:nvPicPr>
            <p:cNvPr id="17" name="Picture 2" descr="Equipe SMAC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4392" y="85571"/>
              <a:ext cx="388801" cy="32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8" name="Picture 10" descr="http://intranet.irit.fr/IMG/png/LOGO_IRIT_2015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8989" y="102579"/>
              <a:ext cx="1719047" cy="32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3117182" y="365125"/>
            <a:ext cx="8369968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9" name="Espace réservé du contenu 2"/>
          <p:cNvSpPr>
            <a:spLocks noGrp="1"/>
          </p:cNvSpPr>
          <p:nvPr>
            <p:ph idx="1"/>
          </p:nvPr>
        </p:nvSpPr>
        <p:spPr>
          <a:xfrm>
            <a:off x="3117182" y="1825625"/>
            <a:ext cx="8369968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19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3117850" y="635635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E0B8FC-B197-4E71-A674-1FDB2BEC311E}" type="datetimeFigureOut">
              <a:rPr lang="fr-FR"/>
              <a:pPr>
                <a:defRPr/>
              </a:pPr>
              <a:t>24/05/2017</a:t>
            </a:fld>
            <a:endParaRPr lang="fr-FR"/>
          </a:p>
        </p:txBody>
      </p:sp>
      <p:sp>
        <p:nvSpPr>
          <p:cNvPr id="20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6040438" y="6356350"/>
            <a:ext cx="2522537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fr-FR"/>
              <a:t>Formation AMAS</a:t>
            </a:r>
            <a:endParaRPr lang="fr-FR" dirty="0"/>
          </a:p>
        </p:txBody>
      </p:sp>
      <p:sp>
        <p:nvSpPr>
          <p:cNvPr id="21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743950" y="6356350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71B6ECFB-0811-48D0-9FA6-ADA53D83B3C3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31165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ce réservé du titre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 smtClean="0"/>
              <a:t>Modifiez le style du titre</a:t>
            </a:r>
          </a:p>
        </p:txBody>
      </p:sp>
      <p:sp>
        <p:nvSpPr>
          <p:cNvPr id="1027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 smtClean="0"/>
              <a:t>Modifiez les styles du texte du masque</a:t>
            </a:r>
          </a:p>
          <a:p>
            <a:pPr lvl="1"/>
            <a:r>
              <a:rPr lang="fr-FR" altLang="fr-FR" smtClean="0"/>
              <a:t>Deuxième niveau</a:t>
            </a:r>
          </a:p>
          <a:p>
            <a:pPr lvl="2"/>
            <a:r>
              <a:rPr lang="fr-FR" altLang="fr-FR" smtClean="0"/>
              <a:t>Troisième niveau</a:t>
            </a:r>
          </a:p>
          <a:p>
            <a:pPr lvl="3"/>
            <a:r>
              <a:rPr lang="fr-FR" altLang="fr-FR" smtClean="0"/>
              <a:t>Quatrième niveau</a:t>
            </a:r>
          </a:p>
          <a:p>
            <a:pPr lvl="4"/>
            <a:r>
              <a:rPr lang="fr-FR" altLang="fr-FR" smtClean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56C856B9-55CB-484C-B4BE-061AB978EA10}" type="datetimeFigureOut">
              <a:rPr lang="fr-FR"/>
              <a:pPr>
                <a:defRPr/>
              </a:pPr>
              <a:t>24/05/2017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A636BEE7-DFE5-4281-A4DF-B2650A8EE5BA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9" r:id="rId2"/>
    <p:sldLayoutId id="2147483668" r:id="rId3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Essaim de drones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Formation AMAS Mai 2017</a:t>
            </a:r>
          </a:p>
          <a:p>
            <a:r>
              <a:rPr lang="fr-FR" dirty="0" smtClean="0"/>
              <a:t>Pierre </a:t>
            </a:r>
            <a:r>
              <a:rPr lang="fr-FR" dirty="0" err="1" smtClean="0"/>
              <a:t>Glize</a:t>
            </a:r>
            <a:endParaRPr lang="fr-FR" dirty="0" smtClean="0"/>
          </a:p>
          <a:p>
            <a:r>
              <a:rPr lang="fr-FR" dirty="0" smtClean="0"/>
              <a:t>Alexandre Perles</a:t>
            </a:r>
          </a:p>
        </p:txBody>
      </p:sp>
    </p:spTree>
    <p:extLst>
      <p:ext uri="{BB962C8B-B14F-4D97-AF65-F5344CB8AC3E}">
        <p14:creationId xmlns:p14="http://schemas.microsoft.com/office/powerpoint/2010/main" val="1012634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Définition du Problème Global</a:t>
            </a:r>
          </a:p>
          <a:p>
            <a:r>
              <a:rPr lang="fr-FR" dirty="0" smtClean="0"/>
              <a:t>Démonstration</a:t>
            </a:r>
          </a:p>
          <a:p>
            <a:r>
              <a:rPr lang="fr-FR" dirty="0" err="1"/>
              <a:t>Agentification</a:t>
            </a:r>
            <a:endParaRPr lang="fr-FR" dirty="0"/>
          </a:p>
          <a:p>
            <a:r>
              <a:rPr lang="fr-FR" dirty="0" smtClean="0"/>
              <a:t>Performance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0807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Objectif du projet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Surveiller de manière continue une </a:t>
            </a:r>
            <a:r>
              <a:rPr lang="fr-FR" dirty="0" smtClean="0"/>
              <a:t>zone</a:t>
            </a:r>
          </a:p>
          <a:p>
            <a:r>
              <a:rPr lang="fr-FR" dirty="0"/>
              <a:t>Drone avec perception limitée du territoire</a:t>
            </a:r>
          </a:p>
          <a:p>
            <a:r>
              <a:rPr lang="fr-FR" dirty="0" smtClean="0"/>
              <a:t>Détecter et suivre des intrus</a:t>
            </a:r>
            <a:endParaRPr lang="fr-FR" dirty="0"/>
          </a:p>
          <a:p>
            <a:r>
              <a:rPr lang="fr-FR" dirty="0" smtClean="0"/>
              <a:t>S’adapter à des imprévus (pannes, recharge…)</a:t>
            </a:r>
          </a:p>
          <a:p>
            <a:r>
              <a:rPr lang="fr-FR" dirty="0" smtClean="0"/>
              <a:t>Aucune communication directe</a:t>
            </a:r>
          </a:p>
          <a:p>
            <a:r>
              <a:rPr lang="fr-FR" dirty="0" smtClean="0"/>
              <a:t>Perception d’autres drones dans le voisinage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10504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Surveillance de territoire </a:t>
            </a:r>
            <a:br>
              <a:rPr lang="fr-FR" dirty="0" smtClean="0"/>
            </a:br>
            <a:r>
              <a:rPr lang="fr-FR" dirty="0" smtClean="0"/>
              <a:t>par essaim de drones</a:t>
            </a:r>
            <a:endParaRPr lang="fr-FR" dirty="0"/>
          </a:p>
        </p:txBody>
      </p:sp>
      <p:pic>
        <p:nvPicPr>
          <p:cNvPr id="4" name="RaffaellodAndrea_2016_SwarmDrones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44471" y="1825624"/>
            <a:ext cx="8953993" cy="5032376"/>
          </a:xfrm>
        </p:spPr>
      </p:pic>
      <p:sp>
        <p:nvSpPr>
          <p:cNvPr id="5" name="ZoneTexte 4"/>
          <p:cNvSpPr txBox="1"/>
          <p:nvPr/>
        </p:nvSpPr>
        <p:spPr>
          <a:xfrm>
            <a:off x="153273" y="6211669"/>
            <a:ext cx="22046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Raffaelo</a:t>
            </a:r>
            <a:r>
              <a:rPr lang="fr-FR" dirty="0" smtClean="0"/>
              <a:t> d’Andrea</a:t>
            </a:r>
          </a:p>
          <a:p>
            <a:r>
              <a:rPr lang="fr-FR" dirty="0" smtClean="0"/>
              <a:t>Conférence TED 2016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46746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0887" y="-65693"/>
            <a:ext cx="9286853" cy="6985278"/>
          </a:xfrm>
          <a:prstGeom prst="rect">
            <a:avLst/>
          </a:prstGeom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61214" y="1738034"/>
            <a:ext cx="8369968" cy="4351338"/>
          </a:xfrm>
        </p:spPr>
        <p:txBody>
          <a:bodyPr/>
          <a:lstStyle/>
          <a:p>
            <a:r>
              <a:rPr lang="fr-FR" dirty="0" smtClean="0">
                <a:solidFill>
                  <a:srgbClr val="502480"/>
                </a:solidFill>
              </a:rPr>
              <a:t>Territoire constitué de parcelles élémentaires</a:t>
            </a:r>
          </a:p>
          <a:p>
            <a:r>
              <a:rPr lang="fr-FR" dirty="0" smtClean="0">
                <a:solidFill>
                  <a:srgbClr val="502480"/>
                </a:solidFill>
              </a:rPr>
              <a:t>Chaque parcelle à un niveau de surveillance </a:t>
            </a:r>
            <a:r>
              <a:rPr lang="fr-FR" dirty="0" smtClean="0">
                <a:solidFill>
                  <a:srgbClr val="502480"/>
                </a:solidFill>
                <a:sym typeface="Wingdings"/>
              </a:rPr>
              <a:t> Criticité</a:t>
            </a:r>
            <a:endParaRPr lang="fr-FR" dirty="0" smtClean="0">
              <a:solidFill>
                <a:srgbClr val="502480"/>
              </a:solidFill>
            </a:endParaRPr>
          </a:p>
          <a:p>
            <a:r>
              <a:rPr lang="fr-FR" dirty="0" smtClean="0">
                <a:solidFill>
                  <a:srgbClr val="502480"/>
                </a:solidFill>
              </a:rPr>
              <a:t>Vision du drone = Parcelle</a:t>
            </a:r>
          </a:p>
          <a:p>
            <a:r>
              <a:rPr lang="fr-FR" dirty="0" smtClean="0">
                <a:solidFill>
                  <a:srgbClr val="502480"/>
                </a:solidFill>
              </a:rPr>
              <a:t>Perception du drone = N</a:t>
            </a:r>
            <a:r>
              <a:rPr lang="fr-FR" baseline="30000" dirty="0" smtClean="0">
                <a:solidFill>
                  <a:srgbClr val="502480"/>
                </a:solidFill>
              </a:rPr>
              <a:t>2</a:t>
            </a:r>
            <a:r>
              <a:rPr lang="fr-FR" dirty="0" smtClean="0">
                <a:solidFill>
                  <a:srgbClr val="502480"/>
                </a:solidFill>
              </a:rPr>
              <a:t> parcelles</a:t>
            </a:r>
          </a:p>
          <a:p>
            <a:pPr lvl="1"/>
            <a:r>
              <a:rPr lang="fr-FR" dirty="0" smtClean="0">
                <a:solidFill>
                  <a:srgbClr val="502480"/>
                </a:solidFill>
              </a:rPr>
              <a:t>Criticité des parcelles</a:t>
            </a:r>
          </a:p>
          <a:p>
            <a:pPr lvl="1"/>
            <a:r>
              <a:rPr lang="fr-FR" dirty="0" smtClean="0">
                <a:solidFill>
                  <a:srgbClr val="502480"/>
                </a:solidFill>
              </a:rPr>
              <a:t>Drones voisins</a:t>
            </a:r>
          </a:p>
          <a:p>
            <a:r>
              <a:rPr lang="fr-FR" dirty="0" smtClean="0">
                <a:solidFill>
                  <a:srgbClr val="502480"/>
                </a:solidFill>
              </a:rPr>
              <a:t>Zone d’intrusion </a:t>
            </a:r>
            <a:r>
              <a:rPr lang="fr-FR" dirty="0" smtClean="0">
                <a:solidFill>
                  <a:srgbClr val="502480"/>
                </a:solidFill>
                <a:sym typeface="Wingdings"/>
              </a:rPr>
              <a:t> dynamique maximale de criticité</a:t>
            </a:r>
          </a:p>
          <a:p>
            <a:r>
              <a:rPr lang="fr-FR" dirty="0" smtClean="0">
                <a:solidFill>
                  <a:srgbClr val="502480"/>
                </a:solidFill>
                <a:sym typeface="Wingdings"/>
              </a:rPr>
              <a:t>Configuration typique: 100</a:t>
            </a:r>
            <a:r>
              <a:rPr lang="fr-FR" baseline="30000" dirty="0" smtClean="0">
                <a:solidFill>
                  <a:srgbClr val="502480"/>
                </a:solidFill>
                <a:sym typeface="Wingdings"/>
              </a:rPr>
              <a:t>2 </a:t>
            </a:r>
            <a:r>
              <a:rPr lang="fr-FR" dirty="0" smtClean="0">
                <a:solidFill>
                  <a:srgbClr val="502480"/>
                </a:solidFill>
                <a:sym typeface="Wingdings"/>
              </a:rPr>
              <a:t>parcelles, 20 drones, 						perception 5</a:t>
            </a:r>
            <a:r>
              <a:rPr lang="fr-FR" baseline="30000" dirty="0" smtClean="0">
                <a:solidFill>
                  <a:srgbClr val="502480"/>
                </a:solidFill>
                <a:sym typeface="Wingdings"/>
              </a:rPr>
              <a:t>2</a:t>
            </a:r>
            <a:endParaRPr lang="fr-FR" baseline="30000" dirty="0" smtClean="0">
              <a:solidFill>
                <a:srgbClr val="502480"/>
              </a:solidFill>
            </a:endParaRPr>
          </a:p>
          <a:p>
            <a:pPr lvl="1"/>
            <a:endParaRPr lang="fr-FR" dirty="0" smtClean="0">
              <a:solidFill>
                <a:srgbClr val="502480"/>
              </a:solidFill>
            </a:endParaRPr>
          </a:p>
          <a:p>
            <a:endParaRPr lang="fr-FR" dirty="0" smtClean="0">
              <a:solidFill>
                <a:srgbClr val="502480"/>
              </a:solidFill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solidFill>
                  <a:srgbClr val="502480"/>
                </a:solidFill>
              </a:rPr>
              <a:t>Caractéristiques</a:t>
            </a:r>
            <a:endParaRPr lang="fr-FR" dirty="0">
              <a:solidFill>
                <a:srgbClr val="5024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3423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Analyse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Environnement</a:t>
            </a:r>
          </a:p>
          <a:p>
            <a:r>
              <a:rPr lang="fr-FR" dirty="0" smtClean="0"/>
              <a:t>Entités passives</a:t>
            </a:r>
          </a:p>
          <a:p>
            <a:r>
              <a:rPr lang="fr-FR" dirty="0" smtClean="0"/>
              <a:t>Entités actives</a:t>
            </a:r>
            <a:endParaRPr lang="fr-FR" dirty="0"/>
          </a:p>
          <a:p>
            <a:r>
              <a:rPr lang="fr-FR" dirty="0" smtClean="0"/>
              <a:t>Agents</a:t>
            </a:r>
          </a:p>
          <a:p>
            <a:pPr lvl="1"/>
            <a:r>
              <a:rPr lang="fr-FR" dirty="0" smtClean="0"/>
              <a:t>Voisinages</a:t>
            </a:r>
          </a:p>
          <a:p>
            <a:pPr lvl="1"/>
            <a:r>
              <a:rPr lang="fr-FR" dirty="0" smtClean="0"/>
              <a:t>Comportements coopératifs</a:t>
            </a:r>
          </a:p>
          <a:p>
            <a:r>
              <a:rPr lang="fr-FR" dirty="0" smtClean="0"/>
              <a:t>Exercice: </a:t>
            </a:r>
            <a:br>
              <a:rPr lang="fr-FR" dirty="0" smtClean="0"/>
            </a:br>
            <a:r>
              <a:rPr lang="fr-FR" dirty="0" err="1" smtClean="0"/>
              <a:t>https</a:t>
            </a:r>
            <a:r>
              <a:rPr lang="fr-FR" dirty="0" smtClean="0"/>
              <a:t>://</a:t>
            </a:r>
            <a:r>
              <a:rPr lang="fr-FR" dirty="0" err="1" smtClean="0"/>
              <a:t>bitbucket.org</a:t>
            </a:r>
            <a:r>
              <a:rPr lang="fr-FR" dirty="0" smtClean="0"/>
              <a:t>/</a:t>
            </a:r>
            <a:r>
              <a:rPr lang="fr-FR" dirty="0" err="1" smtClean="0"/>
              <a:t>perlesa</a:t>
            </a:r>
            <a:r>
              <a:rPr lang="fr-FR" dirty="0" smtClean="0"/>
              <a:t>/amas-</a:t>
            </a:r>
            <a:r>
              <a:rPr lang="fr-FR" dirty="0" err="1" smtClean="0"/>
              <a:t>exercises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80078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2.potx" id="{EF620805-2408-4108-9B04-CE2619C1A713}" vid="{4A3B3DBD-505D-429B-9F02-2E8068EA992E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FormationAmasMai2017PG</Template>
  <TotalTime>5</TotalTime>
  <Words>123</Words>
  <Application>Microsoft Office PowerPoint</Application>
  <PresentationFormat>Grand écran</PresentationFormat>
  <Paragraphs>35</Paragraphs>
  <Slides>6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Thème Office</vt:lpstr>
      <vt:lpstr>Essaim de drones</vt:lpstr>
      <vt:lpstr>Présentation PowerPoint</vt:lpstr>
      <vt:lpstr>Objectif du projet</vt:lpstr>
      <vt:lpstr>Surveillance de territoire  par essaim de drones</vt:lpstr>
      <vt:lpstr>Caractéristiques</vt:lpstr>
      <vt:lpstr>Analyse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Réseau de ressorts : Résolution émergente</dc:title>
  <dc:creator>Elsy Kaddoum</dc:creator>
  <cp:lastModifiedBy>Jean-Pierre Georgé</cp:lastModifiedBy>
  <cp:revision>2</cp:revision>
  <dcterms:created xsi:type="dcterms:W3CDTF">2017-05-23T08:32:06Z</dcterms:created>
  <dcterms:modified xsi:type="dcterms:W3CDTF">2017-05-24T08:00:47Z</dcterms:modified>
</cp:coreProperties>
</file>

<file path=docProps/thumbnail.jpeg>
</file>